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Oswald" panose="020B0604020202020204" charset="-18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9593ef02ad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9593ef02ad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9593ef02a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9593ef02ad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9593ef02ad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9593ef02ad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9593ef02ad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9593ef02ad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9593ef02ad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9593ef02ad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9593ef02ad_3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9593ef02ad_3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9593ef02ad_3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9593ef02ad_3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-196025" y="411000"/>
            <a:ext cx="6252600" cy="99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Oswald"/>
                <a:ea typeface="Oswald"/>
                <a:cs typeface="Oswald"/>
                <a:sym typeface="Oswald"/>
              </a:rPr>
              <a:t>Lycée Matyáš Lerch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1183800" y="110325"/>
            <a:ext cx="67764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700" b="1">
                <a:latin typeface="Oswald"/>
                <a:ea typeface="Oswald"/>
                <a:cs typeface="Oswald"/>
                <a:sym typeface="Oswald"/>
              </a:rPr>
              <a:t>Au centre de Brno</a:t>
            </a:r>
            <a:endParaRPr sz="3700"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-340425" y="4454200"/>
            <a:ext cx="5030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172425" y="158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2820" b="1">
                <a:latin typeface="Oswald"/>
                <a:ea typeface="Oswald"/>
                <a:cs typeface="Oswald"/>
                <a:sym typeface="Oswald"/>
              </a:rPr>
              <a:t>GML - </a:t>
            </a:r>
            <a:r>
              <a:rPr lang="cs" sz="2220" b="1">
                <a:latin typeface="Oswald"/>
                <a:ea typeface="Oswald"/>
                <a:cs typeface="Oswald"/>
                <a:sym typeface="Oswald"/>
              </a:rPr>
              <a:t>la section française pour 6 ans</a:t>
            </a:r>
            <a:endParaRPr sz="2220"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-109575" y="927975"/>
            <a:ext cx="7497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/>
          </a:bodyPr>
          <a:lstStyle/>
          <a:p>
            <a:pPr marL="457200" lvl="0" indent="-34194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Char char="-"/>
            </a:pPr>
            <a:r>
              <a:rPr lang="cs" sz="21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les deux premières années - 10 heures de la langue française par semaine</a:t>
            </a:r>
            <a:endParaRPr sz="21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4194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Char char="-"/>
            </a:pPr>
            <a:r>
              <a:rPr lang="cs" sz="21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en 3e, 4e et 5e - maths, physique, chimie, géo, histoire et                        la littérature enseignés en français (parfois même avec des profs fr)</a:t>
            </a:r>
            <a:endParaRPr sz="21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1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                                                      </a:t>
            </a:r>
            <a:endParaRPr sz="21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1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		</a:t>
            </a:r>
            <a:r>
              <a:rPr lang="cs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	       </a:t>
            </a:r>
            <a:endParaRPr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1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                                      PARTICULARITÉ: SUICIDAIRES</a:t>
            </a:r>
            <a:endParaRPr sz="15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LE BUFFET</a:t>
            </a:r>
            <a:r>
              <a:rPr lang="cs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(bufík)</a:t>
            </a:r>
            <a:endParaRPr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150475" y="961775"/>
            <a:ext cx="8681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cs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Le buffet est l’endroit où les élèves viennent pour fuir la vie scolaire et pour des bon repas (tousts, 3bits, thé ou café)</a:t>
            </a:r>
            <a:endParaRPr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311700" y="348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SPORTS A GML</a:t>
            </a:r>
            <a:endParaRPr b="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447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Le lycée soutient tous les sportifs et il y a aussi la salle de danse et de gym.</a:t>
            </a:r>
            <a:endParaRPr sz="2100" b="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1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Pour aller dans la salle de gym on doit passer par un couloir qui relie le gym et le bâtiment du lycée </a:t>
            </a:r>
            <a:endParaRPr sz="2100" b="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1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Les matchs de basketball ont lieu ici</a:t>
            </a:r>
            <a:endParaRPr sz="2100" b="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21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et aussi le lycée organise des matchs de volleyball pour des élèves</a:t>
            </a:r>
            <a:endParaRPr sz="2100" b="1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 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 </a:t>
            </a:r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300" y="627754"/>
            <a:ext cx="7899400" cy="38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Microsoft Office PowerPoint</Application>
  <PresentationFormat>Předvádění na obrazovce (16:9)</PresentationFormat>
  <Paragraphs>20</Paragraphs>
  <Slides>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Oswald</vt:lpstr>
      <vt:lpstr>Simple Light</vt:lpstr>
      <vt:lpstr> Lycée Matyáš Lerch</vt:lpstr>
      <vt:lpstr>Prezentace aplikace PowerPoint</vt:lpstr>
      <vt:lpstr>GML - la section française pour 6 ans</vt:lpstr>
      <vt:lpstr>LE BUFFET (bufík)</vt:lpstr>
      <vt:lpstr>SPORTS A GML</vt:lpstr>
      <vt:lpstr> </vt:lpstr>
      <vt:lpstr>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Lycée Matyáš Lerch</dc:title>
  <dc:creator>Ferlay Franck</dc:creator>
  <cp:lastModifiedBy>Ferlay Franck</cp:lastModifiedBy>
  <cp:revision>1</cp:revision>
  <dcterms:modified xsi:type="dcterms:W3CDTF">2022-12-21T07:37:58Z</dcterms:modified>
</cp:coreProperties>
</file>